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5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3" r:id="rId3"/>
    <p:sldId id="324" r:id="rId4"/>
    <p:sldId id="325" r:id="rId5"/>
    <p:sldId id="309" r:id="rId6"/>
    <p:sldId id="319" r:id="rId7"/>
    <p:sldId id="326" r:id="rId8"/>
    <p:sldId id="312" r:id="rId9"/>
    <p:sldId id="327" r:id="rId10"/>
    <p:sldId id="328" r:id="rId11"/>
    <p:sldId id="329" r:id="rId12"/>
    <p:sldId id="306" r:id="rId13"/>
    <p:sldId id="31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34" autoAdjust="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4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80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85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3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0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87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72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4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73816531-CCD3-4909-A41B-EAB1049BDA8C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62E62-E8FA-42DE-BC7E-BA73A13FCB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7537685" cy="6858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96899-6846-4B29-AD05-49215C314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459" y="197123"/>
            <a:ext cx="3392382" cy="1675219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2939FABB-D58D-4DAF-878D-EB51A2AA62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55459" y="2057400"/>
            <a:ext cx="3392382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AD5814-D5B6-4BF5-BF94-2F284D0079F8}"/>
              </a:ext>
            </a:extLst>
          </p:cNvPr>
          <p:cNvSpPr/>
          <p:nvPr userDrawn="1"/>
        </p:nvSpPr>
        <p:spPr>
          <a:xfrm>
            <a:off x="8042147" y="453643"/>
            <a:ext cx="3528000" cy="9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Date Placeholder 4">
            <a:extLst>
              <a:ext uri="{FF2B5EF4-FFF2-40B4-BE49-F238E27FC236}">
                <a16:creationId xmlns:a16="http://schemas.microsoft.com/office/drawing/2014/main" id="{1FB18E8B-6111-4A64-AA8C-4CD4C981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D5311807-ED2F-406C-B107-B5D885AD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643FEB5F-C4B2-43B5-B019-DC467A62F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715664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670A55AC-ADB5-440D-AFFF-99C1406F297F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BC34B1AC-9A7E-4B2F-BE59-65E2DDF1D6F6}" type="datetime1">
              <a:rPr lang="en-US" smtClean="0"/>
              <a:t>1/19/2022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5D91A8B-765C-4E59-8109-94DA4EA5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0F318B-B2C4-4893-95F3-E1AB652A1F17}"/>
              </a:ext>
            </a:extLst>
          </p:cNvPr>
          <p:cNvSpPr>
            <a:spLocks noChangeAspect="1"/>
          </p:cNvSpPr>
          <p:nvPr userDrawn="1"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FB09F2-FC78-4161-B5F8-C064B938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CB40EA-D0BA-41DA-91DE-15B4C161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9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E9E340-46EE-4A5F-9C9B-315AD29A92C5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7F1CA9-BED2-4756-8AEF-E0F68B0488B6}" type="datetime1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8" r:id="rId2"/>
    <p:sldLayoutId id="214748374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40" r:id="rId9"/>
    <p:sldLayoutId id="2147483741" r:id="rId10"/>
    <p:sldLayoutId id="2147483742" r:id="rId11"/>
    <p:sldLayoutId id="2147483730" r:id="rId12"/>
    <p:sldLayoutId id="2147483739" r:id="rId13"/>
    <p:sldLayoutId id="2147483744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mymtz2803@gmail.com" TargetMode="External"/><Relationship Id="rId7" Type="http://schemas.openxmlformats.org/officeDocument/2006/relationships/hyperlink" Target="mailto:jaylaokay17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ubiogerardo100@gmail.com" TargetMode="External"/><Relationship Id="rId5" Type="http://schemas.openxmlformats.org/officeDocument/2006/relationships/hyperlink" Target="mailto:kcnelms.biz@gmail.com" TargetMode="External"/><Relationship Id="rId4" Type="http://schemas.openxmlformats.org/officeDocument/2006/relationships/hyperlink" Target="mailto:gabrielahern83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R. Paige ES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 err="1">
                <a:solidFill>
                  <a:srgbClr val="FFFFFF"/>
                </a:solidFill>
              </a:rPr>
              <a:t>Sdmc</a:t>
            </a:r>
            <a:r>
              <a:rPr lang="en-US" sz="4800" dirty="0">
                <a:solidFill>
                  <a:srgbClr val="FFFFFF"/>
                </a:solidFill>
              </a:rPr>
              <a:t>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068D-37AE-4B7D-BC75-216B123A6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2400" dirty="0">
                <a:solidFill>
                  <a:schemeClr val="bg1">
                    <a:alpha val="75000"/>
                  </a:schemeClr>
                </a:solidFill>
              </a:rPr>
              <a:t>January 19, 2022</a:t>
            </a:r>
          </a:p>
        </p:txBody>
      </p:sp>
      <p:pic>
        <p:nvPicPr>
          <p:cNvPr id="4" name="Picture 3" descr="people gathered around blueprints">
            <a:extLst>
              <a:ext uri="{FF2B5EF4-FFF2-40B4-BE49-F238E27FC236}">
                <a16:creationId xmlns:a16="http://schemas.microsoft.com/office/drawing/2014/main" id="{424717DA-0300-4297-B453-65314C5BEA0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3302" y="458611"/>
            <a:ext cx="7588885" cy="589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6BB9-EEA3-41F4-8032-BEDB025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3FEC5-159E-43A5-9588-54A48A0C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Teach a Course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019A2A-640A-4285-BA5E-7A47E95D04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38825"/>
            <a:ext cx="11029950" cy="101441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COVID 19 PROTOCOL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16368F-E87D-4718-B018-BA28DF696E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4716"/>
          <a:stretch/>
        </p:blipFill>
        <p:spPr>
          <a:xfrm>
            <a:off x="779556" y="1251633"/>
            <a:ext cx="10250394" cy="7368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1E2E31-6F15-43F7-AF1C-D18D55B68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827" y="2002978"/>
            <a:ext cx="10137095" cy="451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7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6BB9-EEA3-41F4-8032-BEDB025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3FEC5-159E-43A5-9588-54A48A0C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Teach a Course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019A2A-640A-4285-BA5E-7A47E95D04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38825"/>
            <a:ext cx="11029950" cy="101441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COVID 19 PROTOCOL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16368F-E87D-4718-B018-BA28DF696E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4716"/>
          <a:stretch/>
        </p:blipFill>
        <p:spPr>
          <a:xfrm>
            <a:off x="779556" y="1251633"/>
            <a:ext cx="10250394" cy="7368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8D7194-FA6C-43E0-8D1E-88B95CE1EC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556" y="2011640"/>
            <a:ext cx="10250394" cy="320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95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6BB9-EEA3-41F4-8032-BEDB025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3FEC5-159E-43A5-9588-54A48A0C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Teach a Course</a:t>
            </a:r>
          </a:p>
        </p:txBody>
      </p:sp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DCC7B554-A3F9-4453-9EA6-E5C31177D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56" y="702710"/>
            <a:ext cx="11074401" cy="588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4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ank you Images, Stock Photos &amp; Vectors | Shutterstock">
            <a:extLst>
              <a:ext uri="{FF2B5EF4-FFF2-40B4-BE49-F238E27FC236}">
                <a16:creationId xmlns:a16="http://schemas.microsoft.com/office/drawing/2014/main" id="{E51FAB9C-CF7C-4CB9-9395-0A84B3D34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43"/>
          <a:stretch/>
        </p:blipFill>
        <p:spPr bwMode="auto">
          <a:xfrm>
            <a:off x="1688493" y="683573"/>
            <a:ext cx="9134914" cy="351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30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DD00A-A746-4CF5-BD0D-495E9F18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FAB3B-C930-41AB-B0A6-984EF383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/>
              <a:t>Teach a Course</a:t>
            </a:r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3E3569-4005-49F4-A005-1EAB32F1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Extra-curricular activities</a:t>
            </a:r>
          </a:p>
        </p:txBody>
      </p:sp>
      <p:pic>
        <p:nvPicPr>
          <p:cNvPr id="11" name="Picture 10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CACB4929-8ADB-458C-9578-3F4D57CD9D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24" t="-345" r="15557" b="345"/>
          <a:stretch/>
        </p:blipFill>
        <p:spPr>
          <a:xfrm>
            <a:off x="355100" y="1968603"/>
            <a:ext cx="11372443" cy="482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3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A5E0A69-90FE-48A6-A415-3B9D179524B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tretch/>
        </p:blipFill>
        <p:spPr>
          <a:xfrm>
            <a:off x="0" y="1"/>
            <a:ext cx="7537685" cy="6789038"/>
          </a:xfrm>
          <a:noFill/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8A18120-1D01-4F8B-9CA8-DA5F7CFD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459" y="197123"/>
            <a:ext cx="3392382" cy="16752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0" kern="1200" cap="all" dirty="0">
                <a:latin typeface="+mj-lt"/>
                <a:ea typeface="+mj-ea"/>
                <a:cs typeface="+mj-cs"/>
              </a:rPr>
              <a:t>Girls on the Run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61808-DF21-4B7A-8903-CC757B1C2D78}"/>
              </a:ext>
            </a:extLst>
          </p:cNvPr>
          <p:cNvSpPr txBox="1"/>
          <p:nvPr/>
        </p:nvSpPr>
        <p:spPr>
          <a:xfrm>
            <a:off x="7955459" y="2057400"/>
            <a:ext cx="3392382" cy="3862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Fifteen of our 3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– 5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grade girls will be chosen to participate in Girls on the Run, a program that will teach them how to use their social, emotional, physical and behavioral skills to successfully navigate life experiences.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A1EA4C-161F-49E5-9A31-6BE7FA51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2D76A-CF8C-4A34-A5F4-E8CFDDD8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>
                <a:latin typeface="+mn-lt"/>
                <a:ea typeface="+mn-ea"/>
                <a:cs typeface="+mn-cs"/>
              </a:rPr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408745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DD00A-A746-4CF5-BD0D-495E9F18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FAB3B-C930-41AB-B0A6-984EF383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/>
              <a:t>Teach a Course</a:t>
            </a:r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3E3569-4005-49F4-A005-1EAB32F1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Intervention Support</a:t>
            </a:r>
          </a:p>
        </p:txBody>
      </p:sp>
      <p:pic>
        <p:nvPicPr>
          <p:cNvPr id="3" name="Picture 2" descr="Icon&#10;&#10;Description automatically generated with medium confidence">
            <a:extLst>
              <a:ext uri="{FF2B5EF4-FFF2-40B4-BE49-F238E27FC236}">
                <a16:creationId xmlns:a16="http://schemas.microsoft.com/office/drawing/2014/main" id="{6D58CB67-6A08-4665-8893-6AF3A61DE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94" y="2002518"/>
            <a:ext cx="10942403" cy="412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6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69B35BB5-1630-45F0-B55C-B6847DF21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D3EF5146-0A37-42B3-AF51-CBFCE4002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6CC32-12E2-40AB-91E7-E065E3B5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6"/>
            <a:ext cx="11029616" cy="958513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EFF"/>
                </a:solidFill>
              </a:rPr>
              <a:t>ieducate</a:t>
            </a:r>
            <a:r>
              <a:rPr lang="en-US" dirty="0">
                <a:solidFill>
                  <a:srgbClr val="FFFEFF"/>
                </a:solidFill>
              </a:rPr>
              <a:t> Tutors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DDED8BF8-49A0-47C5-84AB-93BBEEBCC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E3609DE7-3DD1-4216-8540-70829BC88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EA47CF-8CF4-49F8-B441-9678508C0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C2CC8-7675-4EA7-B0DF-8BB3BBD0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060" y="6423914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Teach a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091D8-88CA-44CE-B83F-8F383F1A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4" y="6423914"/>
            <a:ext cx="10525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A98EE3D-8CD1-4C3F-BD1C-C98C9596463C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51A3C0-FCC2-4298-9A05-E426B5880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75654"/>
              </p:ext>
            </p:extLst>
          </p:nvPr>
        </p:nvGraphicFramePr>
        <p:xfrm>
          <a:off x="361060" y="635001"/>
          <a:ext cx="11249920" cy="4631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992">
                  <a:extLst>
                    <a:ext uri="{9D8B030D-6E8A-4147-A177-3AD203B41FA5}">
                      <a16:colId xmlns:a16="http://schemas.microsoft.com/office/drawing/2014/main" val="501350353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625362852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4063388374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1867139225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3492247550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856724722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2985038664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2553234275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1381026873"/>
                    </a:ext>
                  </a:extLst>
                </a:gridCol>
                <a:gridCol w="1124992">
                  <a:extLst>
                    <a:ext uri="{9D8B030D-6E8A-4147-A177-3AD203B41FA5}">
                      <a16:colId xmlns:a16="http://schemas.microsoft.com/office/drawing/2014/main" val="374970972"/>
                    </a:ext>
                  </a:extLst>
                </a:gridCol>
              </a:tblGrid>
              <a:tr h="10381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CRM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First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Last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Email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Phone Number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Assigned 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Teacher/Coordinator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Subject/Grade Level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Background Check 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Additional Languages 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Spoken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Subjects NOT Willing 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to Teach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62303362"/>
                  </a:ext>
                </a:extLst>
              </a:tr>
              <a:tr h="718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Emily Martinez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Emily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Martinez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3"/>
                        </a:rPr>
                        <a:t>emymtz2803@gmail.com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8327312432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Janie Solis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4th Grade Math and Reading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Cleared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Spanish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947812909"/>
                  </a:ext>
                </a:extLst>
              </a:tr>
              <a:tr h="718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Gabriela L Hernandez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Gabriela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Hernandez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4"/>
                        </a:rPr>
                        <a:t>gabrielahern83@gmail.com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832-873-1628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Janie Solis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4th Grade Math and Reading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Awaiting Clearance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Spanish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1260409"/>
                  </a:ext>
                </a:extLst>
              </a:tr>
              <a:tr h="718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Kennedy R Nelms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Kennedy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Nelms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5"/>
                        </a:rPr>
                        <a:t>kcnelms.biz@gmail.com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8326095165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Lily Wheeler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3rd Grade Reading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Awaiting Clearance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Willing to teach all subjects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973040291"/>
                  </a:ext>
                </a:extLst>
              </a:tr>
              <a:tr h="718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Gerardo Rubio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Gerardo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Rubio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6"/>
                        </a:rPr>
                        <a:t>rubiogerardo100@gmail.com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2812481385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Janie Solis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3rd Grade Math and Reading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Awaiting Clearance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Spanish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Reading &amp; writing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0325799"/>
                  </a:ext>
                </a:extLst>
              </a:tr>
              <a:tr h="718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Jayla M Okay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Jayla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Okay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7"/>
                        </a:rPr>
                        <a:t>jaylaokay17@gmail.com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8325679677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Janie Solis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3rd Grade Math and Reading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Awaiting Clearance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Science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928497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46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5A4A71-BF4C-4D5C-BFC7-87532A78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458" y="197123"/>
            <a:ext cx="3648327" cy="167521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Camp Spark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DC2B5-5E26-4712-A72B-C467FF94253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79278" y="1885940"/>
            <a:ext cx="3648328" cy="2262188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March 14-16, 2022</a:t>
            </a:r>
          </a:p>
          <a:p>
            <a:pPr algn="ctr"/>
            <a:r>
              <a:rPr lang="en-US" sz="28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Monday - Wednesday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3604A-7E08-4A9B-A7E1-F0086159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603CDE5-C1D8-4EDD-870F-A498BAFA520F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5A9782B-C5C4-48DA-AA51-2AF88DEF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Teach a Course</a:t>
            </a:r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890F8B-A015-4EA3-95B2-D27568586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29" y="286732"/>
            <a:ext cx="7388852" cy="64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5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DD00A-A746-4CF5-BD0D-495E9F18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FAB3B-C930-41AB-B0A6-984EF383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noProof="0"/>
              <a:t>Teach a Course</a:t>
            </a:r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3E3569-4005-49F4-A005-1EAB32F1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Safety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7E4D7A-C222-454E-B089-EF573B460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858" y="2080938"/>
            <a:ext cx="8911772" cy="465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8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6BB9-EEA3-41F4-8032-BEDB025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3FEC5-159E-43A5-9588-54A48A0C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Teach a Course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019A2A-640A-4285-BA5E-7A47E95D04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53337"/>
            <a:ext cx="11029950" cy="101441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COVID 19 PROTOCOL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16368F-E87D-4718-B018-BA28DF696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56" y="1251633"/>
            <a:ext cx="10250394" cy="507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1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6BB9-EEA3-41F4-8032-BEDB025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3FEC5-159E-43A5-9588-54A48A0C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Teach a Course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019A2A-640A-4285-BA5E-7A47E95D04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0077"/>
            <a:ext cx="11029950" cy="101441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COVID 19 PROTOCOL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16368F-E87D-4718-B018-BA28DF696E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4716"/>
          <a:stretch/>
        </p:blipFill>
        <p:spPr>
          <a:xfrm>
            <a:off x="779556" y="1614491"/>
            <a:ext cx="10250394" cy="7368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CFCFE9-63C7-4C69-9D14-F38CA28F9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555" y="2351314"/>
            <a:ext cx="10250393" cy="259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0962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870617_win32_fixed.potx" id="{1E2B8DFA-E266-4D12-95DE-76C2876369F1}" vid="{8DEA66BB-F281-4FCE-9053-490C8E939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58</TotalTime>
  <Words>284</Words>
  <Application>Microsoft Office PowerPoint</Application>
  <PresentationFormat>Widescreen</PresentationFormat>
  <Paragraphs>106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Segoe UI</vt:lpstr>
      <vt:lpstr>Wingdings</vt:lpstr>
      <vt:lpstr>Wingdings 2</vt:lpstr>
      <vt:lpstr>DividendVTI</vt:lpstr>
      <vt:lpstr>R. Paige ES Sdmc Meeting</vt:lpstr>
      <vt:lpstr>Extra-curricular activities</vt:lpstr>
      <vt:lpstr>Girls on the Run</vt:lpstr>
      <vt:lpstr>Intervention Support</vt:lpstr>
      <vt:lpstr>ieducate Tutors</vt:lpstr>
      <vt:lpstr>Camp Spark</vt:lpstr>
      <vt:lpstr>Safety</vt:lpstr>
      <vt:lpstr>COVID 19 PROTOCOL</vt:lpstr>
      <vt:lpstr>COVID 19 PROTOCOL</vt:lpstr>
      <vt:lpstr>COVID 19 PROTOCOL</vt:lpstr>
      <vt:lpstr>COVID 19 PROTOCOL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R. Paige ES Sdmc Meeting</dc:title>
  <dc:creator>Walls, Alicia C</dc:creator>
  <cp:lastModifiedBy>Walls, Alicia C</cp:lastModifiedBy>
  <cp:revision>1</cp:revision>
  <dcterms:created xsi:type="dcterms:W3CDTF">2022-01-19T19:51:00Z</dcterms:created>
  <dcterms:modified xsi:type="dcterms:W3CDTF">2022-01-19T20:49:48Z</dcterms:modified>
</cp:coreProperties>
</file>